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0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6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B0A4-86F4-4C8F-A45B-4762E579A479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8954-F356-4EB5-9218-6518B4AF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873" y="268143"/>
            <a:ext cx="2763982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</a:rPr>
              <a:t>Lecture 6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0" y="2214078"/>
            <a:ext cx="8393290" cy="8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374073"/>
            <a:ext cx="118456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581891"/>
            <a:ext cx="11596255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5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52400"/>
            <a:ext cx="11485419" cy="65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Lecture 6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user</dc:creator>
  <cp:lastModifiedBy>user</cp:lastModifiedBy>
  <cp:revision>1</cp:revision>
  <dcterms:created xsi:type="dcterms:W3CDTF">2018-12-30T19:08:07Z</dcterms:created>
  <dcterms:modified xsi:type="dcterms:W3CDTF">2018-12-30T19:12:33Z</dcterms:modified>
</cp:coreProperties>
</file>